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61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11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30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8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59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9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39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7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7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59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0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28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880EC2-6848-4C95-B695-ADB05093B3ED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825844-3666-4E7C-A558-8C42265FF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853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2921" y="1043273"/>
            <a:ext cx="6709254" cy="1765817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Gevaar rond het internet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2921" y="5191929"/>
            <a:ext cx="12839701" cy="12001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tx1"/>
                </a:solidFill>
              </a:rPr>
              <a:t>Wat ik jullie in deze presentatie ga vertellen zie je NU </a:t>
            </a:r>
            <a:endParaRPr lang="nl-NL" sz="3600" b="1" i="1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 rot="2631592">
            <a:off x="8695946" y="1404606"/>
            <a:ext cx="421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Gemaakt door: Jordy Boonstra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2682"/>
            <a:ext cx="4809363" cy="16926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A773638-436A-4637-9627-DAFB12F97B53}"/>
              </a:ext>
            </a:extLst>
          </p:cNvPr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29470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Dia 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6A44C32-4152-4E89-9390-3E0D1B149072}"/>
              </a:ext>
            </a:extLst>
          </p:cNvPr>
          <p:cNvSpPr/>
          <p:nvPr/>
        </p:nvSpPr>
        <p:spPr>
          <a:xfrm rot="999179">
            <a:off x="139821" y="2842423"/>
            <a:ext cx="5728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Virussen kunnen meekomen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1319A4-D618-4E42-873D-1511E9599A74}"/>
              </a:ext>
            </a:extLst>
          </p:cNvPr>
          <p:cNvSpPr txBox="1"/>
          <p:nvPr/>
        </p:nvSpPr>
        <p:spPr>
          <a:xfrm rot="20599417">
            <a:off x="6068409" y="2842422"/>
            <a:ext cx="5691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Anders voordoen dan ze zijn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4812403-7BA9-4519-ACE1-478E645A227A}"/>
              </a:ext>
            </a:extLst>
          </p:cNvPr>
          <p:cNvSpPr txBox="1"/>
          <p:nvPr/>
        </p:nvSpPr>
        <p:spPr>
          <a:xfrm rot="1050680">
            <a:off x="101661" y="4750308"/>
            <a:ext cx="699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Maar niet als je veilig te werk gaat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6E6658B-9CFB-45FE-9E97-006DD36132A7}"/>
              </a:ext>
            </a:extLst>
          </p:cNvPr>
          <p:cNvSpPr txBox="1"/>
          <p:nvPr/>
        </p:nvSpPr>
        <p:spPr>
          <a:xfrm rot="20492621">
            <a:off x="7787371" y="5355130"/>
            <a:ext cx="2253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Eerlijk zijn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1371B7B-08D6-4EAA-95EA-33EFD31717A0}"/>
              </a:ext>
            </a:extLst>
          </p:cNvPr>
          <p:cNvSpPr/>
          <p:nvPr/>
        </p:nvSpPr>
        <p:spPr>
          <a:xfrm>
            <a:off x="1663116" y="369332"/>
            <a:ext cx="8459367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/>
              </a:rPr>
              <a:t>Wat zijn de gevaren? </a:t>
            </a:r>
          </a:p>
          <a:p>
            <a:pPr algn="ctr"/>
            <a:r>
              <a:rPr lang="nl-NL" sz="54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Maar is het eigenlijk wel </a:t>
            </a:r>
          </a:p>
          <a:p>
            <a:pPr algn="ctr"/>
            <a:r>
              <a:rPr lang="nl-NL" sz="54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gevaarlijk ??</a:t>
            </a:r>
            <a:endParaRPr lang="nl-NL" sz="5400" b="1" cap="none" spc="0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96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9AAD120-78B8-4C10-A132-ED39C7F64FD6}"/>
              </a:ext>
            </a:extLst>
          </p:cNvPr>
          <p:cNvSpPr txBox="1"/>
          <p:nvPr/>
        </p:nvSpPr>
        <p:spPr>
          <a:xfrm rot="887940">
            <a:off x="-78874" y="2630716"/>
            <a:ext cx="925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Jongeren van 13 jaar en ouder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3F8FAC6-3F6C-4D09-8259-9D0B1155347F}"/>
              </a:ext>
            </a:extLst>
          </p:cNvPr>
          <p:cNvSpPr/>
          <p:nvPr/>
        </p:nvSpPr>
        <p:spPr>
          <a:xfrm rot="20624025">
            <a:off x="3744643" y="3368203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Iedereen zit bijna wel op het Internet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02D2CF-82D0-477E-B57C-E081D1C73F07}"/>
              </a:ext>
            </a:extLst>
          </p:cNvPr>
          <p:cNvSpPr/>
          <p:nvPr/>
        </p:nvSpPr>
        <p:spPr>
          <a:xfrm rot="809066">
            <a:off x="-118868" y="5199665"/>
            <a:ext cx="9452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Ze zijn dus ook het meeste beïnvloedbaar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3E8C2C5-CEAC-4BC1-BCD6-18D81F1D6C7C}"/>
              </a:ext>
            </a:extLst>
          </p:cNvPr>
          <p:cNvSpPr/>
          <p:nvPr/>
        </p:nvSpPr>
        <p:spPr>
          <a:xfrm>
            <a:off x="-170646" y="220456"/>
            <a:ext cx="122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i="1" cap="none" spc="0" dirty="0">
                <a:ln w="28575">
                  <a:solidFill>
                    <a:schemeClr val="bg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Om welke doelgroep gaat het ?</a:t>
            </a:r>
            <a:endParaRPr lang="nl-NL" sz="5400" b="1" cap="none" spc="0" dirty="0">
              <a:ln w="28575">
                <a:solidFill>
                  <a:schemeClr val="bg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8F1B6B-C822-428F-A4FA-4257250FF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6" b="94393" l="431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111" y="959036"/>
            <a:ext cx="2209800" cy="20383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D93F8F-0E72-49FE-8353-51E89D4ED0E7}"/>
              </a:ext>
            </a:extLst>
          </p:cNvPr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Dia 2</a:t>
            </a:r>
          </a:p>
        </p:txBody>
      </p:sp>
    </p:spTree>
    <p:extLst>
      <p:ext uri="{BB962C8B-B14F-4D97-AF65-F5344CB8AC3E}">
        <p14:creationId xmlns:p14="http://schemas.microsoft.com/office/powerpoint/2010/main" val="172466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F133ECA-8026-41CC-AA98-CC9FB3F96EFC}"/>
              </a:ext>
            </a:extLst>
          </p:cNvPr>
          <p:cNvSpPr/>
          <p:nvPr/>
        </p:nvSpPr>
        <p:spPr>
          <a:xfrm>
            <a:off x="44505" y="238594"/>
            <a:ext cx="1210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 doen jongeren op het internet?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69C139F-1832-4F7C-A036-59954F1ADD2C}"/>
              </a:ext>
            </a:extLst>
          </p:cNvPr>
          <p:cNvSpPr/>
          <p:nvPr/>
        </p:nvSpPr>
        <p:spPr>
          <a:xfrm rot="408115">
            <a:off x="732529" y="1894506"/>
            <a:ext cx="167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relaties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0B47048-5EDF-406D-B344-0C566BD48394}"/>
              </a:ext>
            </a:extLst>
          </p:cNvPr>
          <p:cNvSpPr/>
          <p:nvPr/>
        </p:nvSpPr>
        <p:spPr>
          <a:xfrm rot="21292827">
            <a:off x="7961028" y="1939215"/>
            <a:ext cx="3211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zoveel mogelijk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B8127C-C955-4E28-8B8B-7D96593A1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625" y="1450217"/>
            <a:ext cx="4660463" cy="36329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DE36391-C4AA-4D11-8EF9-3F3FA5391C36}"/>
              </a:ext>
            </a:extLst>
          </p:cNvPr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Dia 3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D736AE9-B7A6-4BED-A804-B64746DBA9EC}"/>
              </a:ext>
            </a:extLst>
          </p:cNvPr>
          <p:cNvSpPr/>
          <p:nvPr/>
        </p:nvSpPr>
        <p:spPr>
          <a:xfrm rot="408115">
            <a:off x="540907" y="3167390"/>
            <a:ext cx="2061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Minecraft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11CE106-21FA-480E-A85C-EC6A9BEF1923}"/>
              </a:ext>
            </a:extLst>
          </p:cNvPr>
          <p:cNvSpPr/>
          <p:nvPr/>
        </p:nvSpPr>
        <p:spPr>
          <a:xfrm rot="21292827">
            <a:off x="8621606" y="3167390"/>
            <a:ext cx="164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fortnite</a:t>
            </a:r>
          </a:p>
        </p:txBody>
      </p:sp>
    </p:spTree>
    <p:extLst>
      <p:ext uri="{BB962C8B-B14F-4D97-AF65-F5344CB8AC3E}">
        <p14:creationId xmlns:p14="http://schemas.microsoft.com/office/powerpoint/2010/main" val="89371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CA666BC-47FB-4EB1-B89C-93C2DDE62164}"/>
              </a:ext>
            </a:extLst>
          </p:cNvPr>
          <p:cNvSpPr/>
          <p:nvPr/>
        </p:nvSpPr>
        <p:spPr>
          <a:xfrm rot="21063348">
            <a:off x="981818" y="3167390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vrij makkelijk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0D05AD1-BFEC-4100-8F32-90CF93AB0248}"/>
              </a:ext>
            </a:extLst>
          </p:cNvPr>
          <p:cNvSpPr/>
          <p:nvPr/>
        </p:nvSpPr>
        <p:spPr>
          <a:xfrm>
            <a:off x="604753" y="108020"/>
            <a:ext cx="10982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Is het makkelijk te doen alsof je </a:t>
            </a:r>
          </a:p>
          <a:p>
            <a:pPr algn="ctr"/>
            <a:r>
              <a:rPr lang="nl-NL" sz="5400" b="1" cap="none" spc="0" dirty="0">
                <a:ln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iemand anders bent ??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6857D62-05E2-4F84-9688-78DBE17E5C3E}"/>
              </a:ext>
            </a:extLst>
          </p:cNvPr>
          <p:cNvSpPr/>
          <p:nvPr/>
        </p:nvSpPr>
        <p:spPr>
          <a:xfrm>
            <a:off x="10342433" y="5483953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  <a:latin typeface="Algerian" panose="04020705040A02060702" pitchFamily="82" charset="0"/>
              </a:rPr>
              <a:t>stelen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5BFD6D6-C806-40B3-9255-9A5EE2794369}"/>
              </a:ext>
            </a:extLst>
          </p:cNvPr>
          <p:cNvSpPr/>
          <p:nvPr/>
        </p:nvSpPr>
        <p:spPr>
          <a:xfrm rot="21034216">
            <a:off x="1797746" y="473404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foto’s</a:t>
            </a:r>
            <a:r>
              <a:rPr lang="nl-NL" dirty="0">
                <a:solidFill>
                  <a:srgbClr val="1F1E1D"/>
                </a:solidFill>
                <a:latin typeface="GTWalsheim"/>
              </a:rPr>
              <a:t>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388E37-0702-4193-975B-F162BA1FC5BF}"/>
              </a:ext>
            </a:extLst>
          </p:cNvPr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Dia 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633FC5-2F1B-4FCB-9E64-C354D4E51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5" t="359" r="18570" b="25311"/>
          <a:stretch/>
        </p:blipFill>
        <p:spPr>
          <a:xfrm>
            <a:off x="4271059" y="2146823"/>
            <a:ext cx="5266481" cy="3479514"/>
          </a:xfrm>
          <a:prstGeom prst="round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1DA4CAA-3E06-46C0-B604-6786BD2985DF}"/>
              </a:ext>
            </a:extLst>
          </p:cNvPr>
          <p:cNvCxnSpPr>
            <a:cxnSpLocks/>
          </p:cNvCxnSpPr>
          <p:nvPr/>
        </p:nvCxnSpPr>
        <p:spPr>
          <a:xfrm flipV="1">
            <a:off x="4317357" y="5745563"/>
            <a:ext cx="153615" cy="58579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A9B6207-23CA-4476-A5AF-C856E2C73EBE}"/>
              </a:ext>
            </a:extLst>
          </p:cNvPr>
          <p:cNvCxnSpPr>
            <a:cxnSpLocks/>
          </p:cNvCxnSpPr>
          <p:nvPr/>
        </p:nvCxnSpPr>
        <p:spPr>
          <a:xfrm flipH="1" flipV="1">
            <a:off x="9346093" y="5626047"/>
            <a:ext cx="191447" cy="70530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DC4C7B68-79AA-4FDD-B972-E97B2D55E10D}"/>
              </a:ext>
            </a:extLst>
          </p:cNvPr>
          <p:cNvCxnSpPr>
            <a:cxnSpLocks/>
          </p:cNvCxnSpPr>
          <p:nvPr/>
        </p:nvCxnSpPr>
        <p:spPr>
          <a:xfrm flipV="1">
            <a:off x="7173910" y="5877517"/>
            <a:ext cx="0" cy="435927"/>
          </a:xfrm>
          <a:prstGeom prst="straightConnector1">
            <a:avLst/>
          </a:prstGeom>
          <a:ln w="38100" cap="rnd">
            <a:miter lim="800000"/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85FA67F2-B3C6-470C-BA49-D7998913C815}"/>
              </a:ext>
            </a:extLst>
          </p:cNvPr>
          <p:cNvCxnSpPr>
            <a:cxnSpLocks/>
          </p:cNvCxnSpPr>
          <p:nvPr/>
        </p:nvCxnSpPr>
        <p:spPr>
          <a:xfrm flipH="1">
            <a:off x="7173910" y="6331352"/>
            <a:ext cx="2363630" cy="0"/>
          </a:xfrm>
          <a:prstGeom prst="line">
            <a:avLst/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1CF22EC-F3B9-42BA-8835-1A03E7E56D5D}"/>
              </a:ext>
            </a:extLst>
          </p:cNvPr>
          <p:cNvCxnSpPr>
            <a:cxnSpLocks/>
          </p:cNvCxnSpPr>
          <p:nvPr/>
        </p:nvCxnSpPr>
        <p:spPr>
          <a:xfrm flipH="1" flipV="1">
            <a:off x="4317357" y="6331352"/>
            <a:ext cx="2856554" cy="1"/>
          </a:xfrm>
          <a:prstGeom prst="line">
            <a:avLst/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786A143B-3372-4BB7-A85C-81B2297170D1}"/>
              </a:ext>
            </a:extLst>
          </p:cNvPr>
          <p:cNvSpPr/>
          <p:nvPr/>
        </p:nvSpPr>
        <p:spPr>
          <a:xfrm>
            <a:off x="5156826" y="5895426"/>
            <a:ext cx="1212191" cy="40011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stA="50000" endA="295" endPos="97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lgerian" panose="04020705040A02060702" pitchFamily="82" charset="0"/>
              </a:rPr>
              <a:t>Jandino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12B640B-97DC-4DF6-B900-ABE89B28D5E4}"/>
              </a:ext>
            </a:extLst>
          </p:cNvPr>
          <p:cNvSpPr/>
          <p:nvPr/>
        </p:nvSpPr>
        <p:spPr>
          <a:xfrm>
            <a:off x="7560931" y="5910815"/>
            <a:ext cx="1398140" cy="36933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lgerian" panose="04020705040A02060702" pitchFamily="82" charset="0"/>
              </a:rPr>
              <a:t>asporaat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2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237D957-B607-495E-83DA-9D590804A5BE}"/>
              </a:ext>
            </a:extLst>
          </p:cNvPr>
          <p:cNvSpPr/>
          <p:nvPr/>
        </p:nvSpPr>
        <p:spPr>
          <a:xfrm>
            <a:off x="5463288" y="4720715"/>
            <a:ext cx="632711" cy="1655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439259C-1DA1-4999-B41C-61069863B005}"/>
              </a:ext>
            </a:extLst>
          </p:cNvPr>
          <p:cNvSpPr/>
          <p:nvPr/>
        </p:nvSpPr>
        <p:spPr>
          <a:xfrm>
            <a:off x="471194" y="341366"/>
            <a:ext cx="11249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Vinden ouderen het internet gevaarlijk ??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A01F007-8894-4973-88FF-2D03DF931415}"/>
              </a:ext>
            </a:extLst>
          </p:cNvPr>
          <p:cNvSpPr/>
          <p:nvPr/>
        </p:nvSpPr>
        <p:spPr>
          <a:xfrm rot="300000">
            <a:off x="6367616" y="2654856"/>
            <a:ext cx="5339795" cy="54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bezorgdheid van je ouders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9190BF3-CA80-4D3D-BE51-FC635E148D66}"/>
              </a:ext>
            </a:extLst>
          </p:cNvPr>
          <p:cNvSpPr/>
          <p:nvPr/>
        </p:nvSpPr>
        <p:spPr>
          <a:xfrm rot="-300000">
            <a:off x="485894" y="2607696"/>
            <a:ext cx="4256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voorzichtig moet zijn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7F21F6-3C8E-4620-AFB2-A1F9333A907F}"/>
              </a:ext>
            </a:extLst>
          </p:cNvPr>
          <p:cNvSpPr/>
          <p:nvPr/>
        </p:nvSpPr>
        <p:spPr>
          <a:xfrm rot="300000">
            <a:off x="6368339" y="3624904"/>
            <a:ext cx="457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persoonlijke gegevens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F7A613F-9258-4F93-B69F-AFA23A093921}"/>
              </a:ext>
            </a:extLst>
          </p:cNvPr>
          <p:cNvSpPr/>
          <p:nvPr/>
        </p:nvSpPr>
        <p:spPr>
          <a:xfrm rot="-300000">
            <a:off x="793661" y="3486498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mensen ontmoeten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E2DD8A-6B2E-4A3F-8EC0-1327FC9C8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50" b="90000" l="10000" r="92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9523" y="2824062"/>
            <a:ext cx="4434814" cy="443481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00F770E4-158A-473A-82D4-77B47B615BE9}"/>
              </a:ext>
            </a:extLst>
          </p:cNvPr>
          <p:cNvSpPr/>
          <p:nvPr/>
        </p:nvSpPr>
        <p:spPr>
          <a:xfrm rot="21288538">
            <a:off x="2898242" y="4401657"/>
            <a:ext cx="1622560" cy="53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gelijk !!</a:t>
            </a:r>
            <a:endParaRPr lang="nl-NL" sz="16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BC15A00-CE4B-4413-B9BB-267BBA6E5DB6}"/>
              </a:ext>
            </a:extLst>
          </p:cNvPr>
          <p:cNvSpPr txBox="1"/>
          <p:nvPr/>
        </p:nvSpPr>
        <p:spPr>
          <a:xfrm>
            <a:off x="0" y="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Dia 5</a:t>
            </a:r>
          </a:p>
        </p:txBody>
      </p:sp>
    </p:spTree>
    <p:extLst>
      <p:ext uri="{BB962C8B-B14F-4D97-AF65-F5344CB8AC3E}">
        <p14:creationId xmlns:p14="http://schemas.microsoft.com/office/powerpoint/2010/main" val="264235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99746">
              <a:srgbClr val="063062"/>
            </a:gs>
            <a:gs pos="99492">
              <a:srgbClr val="073163"/>
            </a:gs>
            <a:gs pos="98984">
              <a:srgbClr val="093364"/>
            </a:gs>
            <a:gs pos="97969">
              <a:srgbClr val="0D3666"/>
            </a:gs>
            <a:gs pos="95937">
              <a:srgbClr val="153C6B"/>
            </a:gs>
            <a:gs pos="91875">
              <a:srgbClr val="254975"/>
            </a:gs>
            <a:gs pos="83750">
              <a:srgbClr val="446389"/>
            </a:gs>
            <a:gs pos="67500">
              <a:srgbClr val="8297B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2E5238C-8BDD-4E0F-9B02-5A857036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3584" y="1746357"/>
            <a:ext cx="3048000" cy="3048000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3A22078-9C3B-4FF1-98F0-F284676BE695}"/>
              </a:ext>
            </a:extLst>
          </p:cNvPr>
          <p:cNvSpPr/>
          <p:nvPr/>
        </p:nvSpPr>
        <p:spPr>
          <a:xfrm rot="20095799">
            <a:off x="7924009" y="1378233"/>
            <a:ext cx="152400" cy="731402"/>
          </a:xfrm>
          <a:prstGeom prst="roundRect">
            <a:avLst>
              <a:gd name="adj" fmla="val 357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DF26BD31-8957-45EE-9E37-32C965E89FBB}"/>
              </a:ext>
            </a:extLst>
          </p:cNvPr>
          <p:cNvSpPr/>
          <p:nvPr/>
        </p:nvSpPr>
        <p:spPr>
          <a:xfrm rot="326151">
            <a:off x="8780468" y="1298561"/>
            <a:ext cx="152400" cy="731402"/>
          </a:xfrm>
          <a:prstGeom prst="roundRect">
            <a:avLst>
              <a:gd name="adj" fmla="val 357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CCC7027-1260-4E72-844A-E48C8F4E2044}"/>
              </a:ext>
            </a:extLst>
          </p:cNvPr>
          <p:cNvSpPr/>
          <p:nvPr/>
        </p:nvSpPr>
        <p:spPr>
          <a:xfrm rot="2145280">
            <a:off x="9688470" y="1501406"/>
            <a:ext cx="152400" cy="731402"/>
          </a:xfrm>
          <a:prstGeom prst="roundRect">
            <a:avLst>
              <a:gd name="adj" fmla="val 357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A632E6F-2087-412F-AEFB-9F41F18EF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7443">
            <a:off x="1095478" y="423279"/>
            <a:ext cx="6218459" cy="5694158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91F94AF6-E28C-40E9-82C6-3C9FAA303861}"/>
              </a:ext>
            </a:extLst>
          </p:cNvPr>
          <p:cNvSpPr txBox="1"/>
          <p:nvPr/>
        </p:nvSpPr>
        <p:spPr>
          <a:xfrm rot="20562265">
            <a:off x="7454450" y="5303402"/>
            <a:ext cx="476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Kort maar krachtig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E4ADF43D-3339-4F9B-AEC7-56319B4A1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132">
            <a:off x="11318534" y="4516502"/>
            <a:ext cx="759745" cy="758466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A7ED4E1-1E3A-486A-9A57-A377B43D9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655" y="5883442"/>
            <a:ext cx="99373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138</Words>
  <Application>Microsoft Office PowerPoint</Application>
  <PresentationFormat>Breedbeeld</PresentationFormat>
  <Paragraphs>39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Algerian</vt:lpstr>
      <vt:lpstr>Arial</vt:lpstr>
      <vt:lpstr>Arial Black</vt:lpstr>
      <vt:lpstr>Century Gothic</vt:lpstr>
      <vt:lpstr>GTWalsheim</vt:lpstr>
      <vt:lpstr>Wingdings 3</vt:lpstr>
      <vt:lpstr>Segment</vt:lpstr>
      <vt:lpstr>Gevaar rond het internet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Gevaar rond het internet</dc:title>
  <dc:creator>Jordy Boonstra</dc:creator>
  <cp:lastModifiedBy>t b</cp:lastModifiedBy>
  <cp:revision>25</cp:revision>
  <dcterms:created xsi:type="dcterms:W3CDTF">2018-12-06T07:36:55Z</dcterms:created>
  <dcterms:modified xsi:type="dcterms:W3CDTF">2019-01-15T20:02:13Z</dcterms:modified>
</cp:coreProperties>
</file>